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4"/>
  </p:notes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6" r:id="rId9"/>
    <p:sldId id="350" r:id="rId10"/>
    <p:sldId id="327" r:id="rId11"/>
    <p:sldId id="352" r:id="rId12"/>
    <p:sldId id="33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4" clrIdx="0">
    <p:extLst/>
  </p:cmAuthor>
  <p:cmAuthor id="2" name="Martha Gray" initials="MG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A2DBD-A3DF-48E5-876A-49E3B874A85F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1FA01-E4E0-432E-9BF7-6774659394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85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B8BDF9-4942-4B2B-BCB6-B2260E6776E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F928297-BB22-4841-919D-E7E03D7FF3DA}" type="slidenum">
              <a:rPr lang="en-US" smtClean="0"/>
              <a:t>‹Nº›</a:t>
            </a:fld>
            <a:endParaRPr lang="en-US"/>
          </a:p>
        </p:txBody>
      </p:sp>
      <p:pic>
        <p:nvPicPr>
          <p:cNvPr id="9" name="Picture 8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853" y="6157202"/>
            <a:ext cx="2371725" cy="5435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23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1      Title slide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6611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2800" b="1" dirty="0"/>
              <a:t>Use to deliver a message</a:t>
            </a:r>
            <a:endParaRPr lang="en-US" sz="3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Verbal - your elevator pitch – what do you want them to remember</a:t>
            </a:r>
          </a:p>
          <a:p>
            <a:r>
              <a:rPr lang="en-US" sz="2200" dirty="0"/>
              <a:t>Everyone in the room should know the basic idea and value proposition of the company before the next slide is shown.</a:t>
            </a:r>
            <a:endParaRPr lang="en-US" sz="2200" b="1" dirty="0"/>
          </a:p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2000" b="1" dirty="0"/>
              <a:t>Writing Includes:</a:t>
            </a:r>
          </a:p>
          <a:p>
            <a:pPr marL="0" indent="0">
              <a:buNone/>
            </a:pPr>
            <a:r>
              <a:rPr lang="en-US" sz="2000" dirty="0"/>
              <a:t>Company name</a:t>
            </a:r>
          </a:p>
          <a:p>
            <a:pPr marL="0" indent="0">
              <a:buNone/>
            </a:pPr>
            <a:r>
              <a:rPr lang="en-US" sz="2000" dirty="0"/>
              <a:t>Your name</a:t>
            </a:r>
          </a:p>
          <a:p>
            <a:pPr marL="0" indent="0">
              <a:buNone/>
            </a:pPr>
            <a:r>
              <a:rPr lang="en-US" sz="2000" dirty="0"/>
              <a:t>Date</a:t>
            </a:r>
          </a:p>
          <a:p>
            <a:pPr marL="0" indent="0">
              <a:buNone/>
            </a:pPr>
            <a:r>
              <a:rPr lang="en-US" sz="2000" dirty="0"/>
              <a:t>Venue</a:t>
            </a:r>
          </a:p>
          <a:p>
            <a:pPr marL="0" indent="0">
              <a:buNone/>
            </a:pPr>
            <a:r>
              <a:rPr lang="en-US" sz="2000" dirty="0"/>
              <a:t>Pictures</a:t>
            </a:r>
          </a:p>
          <a:p>
            <a:pPr marL="0" indent="0"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63583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6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10                 Team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en-US" dirty="0">
                <a:latin typeface="Arial" charset="0"/>
                <a:cs typeface="Arial" charset="0"/>
              </a:rPr>
              <a:t>Name, title, experience of: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Core team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Internal, external advisors, etc.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Investors </a:t>
            </a:r>
          </a:p>
          <a:p>
            <a:pPr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altLang="en-US" dirty="0">
                <a:latin typeface="Arial" charset="0"/>
                <a:cs typeface="Arial" charset="0"/>
              </a:rPr>
              <a:t>Note:</a:t>
            </a:r>
          </a:p>
          <a:p>
            <a:pPr>
              <a:defRPr/>
            </a:pPr>
            <a:r>
              <a:rPr lang="en-US" dirty="0"/>
              <a:t>Highlight what adds value to the company</a:t>
            </a:r>
          </a:p>
          <a:p>
            <a:pPr>
              <a:defRPr/>
            </a:pPr>
            <a:r>
              <a:rPr lang="en-US" dirty="0"/>
              <a:t>Focus on the past accomplishments of the team that are </a:t>
            </a:r>
            <a:r>
              <a:rPr lang="en-US" u="sng" dirty="0"/>
              <a:t>RELEVANT </a:t>
            </a:r>
            <a:r>
              <a:rPr lang="en-US" dirty="0"/>
              <a:t>to this venture. </a:t>
            </a:r>
          </a:p>
          <a:p>
            <a:pPr>
              <a:defRPr/>
            </a:pPr>
            <a:r>
              <a:rPr lang="en-US" dirty="0"/>
              <a:t>One bullet that sums up why each person is outstanding in the context of this venture. </a:t>
            </a:r>
          </a:p>
          <a:p>
            <a:pPr>
              <a:defRPr/>
            </a:pPr>
            <a:r>
              <a:rPr lang="en-US" dirty="0"/>
              <a:t>If your team doesn’t have much (or any) experience in the sector, then focus on the pertinent points and look for other strengths.  </a:t>
            </a:r>
          </a:p>
          <a:p>
            <a:pPr marL="0" indent="0">
              <a:buNone/>
              <a:defRPr/>
            </a:pPr>
            <a:endParaRPr lang="en-US" b="1" dirty="0"/>
          </a:p>
          <a:p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94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06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11                 Milestones for 2019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altLang="en-US" dirty="0">
                <a:latin typeface="Arial" charset="0"/>
                <a:cs typeface="Arial" charset="0"/>
              </a:rPr>
              <a:t>List the main milestones you aim to achieve for 2019</a:t>
            </a:r>
          </a:p>
          <a:p>
            <a:pPr>
              <a:buNone/>
            </a:pPr>
            <a:endParaRPr lang="en-US" altLang="en-US" dirty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altLang="en-US" dirty="0">
                <a:latin typeface="Arial" charset="0"/>
                <a:cs typeface="Arial" charset="0"/>
              </a:rPr>
              <a:t>Note:</a:t>
            </a:r>
          </a:p>
          <a:p>
            <a:pPr>
              <a:defRPr/>
            </a:pPr>
            <a:r>
              <a:rPr lang="en-US" dirty="0"/>
              <a:t>Highlight timeline and what you need to achieve your milestones</a:t>
            </a:r>
          </a:p>
          <a:p>
            <a:pPr>
              <a:defRPr/>
            </a:pPr>
            <a:r>
              <a:rPr lang="en-US" dirty="0"/>
              <a:t>How do you plan to leverage the network you have built and the materials you have developed during the program to achieve those milestones?</a:t>
            </a:r>
          </a:p>
          <a:p>
            <a:pPr marL="0" indent="0">
              <a:buNone/>
              <a:defRPr/>
            </a:pPr>
            <a:endParaRPr lang="en-US" b="1" dirty="0"/>
          </a:p>
          <a:p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29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83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Closing  slide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Last slide same as first with your contact information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The value proposition – rephrase  - what do you want them to remember.</a:t>
            </a:r>
          </a:p>
          <a:p>
            <a:pPr lvl="1"/>
            <a:r>
              <a:rPr lang="en-US" altLang="en-US" dirty="0"/>
              <a:t>Exciting market opportunity</a:t>
            </a:r>
          </a:p>
          <a:p>
            <a:pPr lvl="1"/>
            <a:r>
              <a:rPr lang="en-US" altLang="en-US" dirty="0"/>
              <a:t>Unique technology/product that addresses the market</a:t>
            </a:r>
          </a:p>
          <a:p>
            <a:pPr lvl="1"/>
            <a:r>
              <a:rPr lang="en-US" altLang="en-US" dirty="0"/>
              <a:t>Clear plan for building value</a:t>
            </a:r>
          </a:p>
          <a:p>
            <a:pPr lvl="1"/>
            <a:r>
              <a:rPr lang="en-US" altLang="en-US" dirty="0"/>
              <a:t>The right team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57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22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2   The problem and who has it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>
            <a:noAutofit/>
          </a:bodyPr>
          <a:lstStyle/>
          <a:p>
            <a:pPr marL="406400" indent="-406400">
              <a:buNone/>
              <a:defRPr/>
            </a:pPr>
            <a:r>
              <a:rPr lang="en-US" dirty="0"/>
              <a:t>Want people to </a:t>
            </a:r>
            <a:r>
              <a:rPr lang="en-US" b="1" dirty="0"/>
              <a:t>visualize</a:t>
            </a:r>
            <a:r>
              <a:rPr lang="en-US" dirty="0"/>
              <a:t> </a:t>
            </a:r>
            <a:r>
              <a:rPr lang="en-US" b="1" dirty="0"/>
              <a:t>and identify with the problem</a:t>
            </a:r>
            <a:r>
              <a:rPr lang="en-US" dirty="0"/>
              <a:t>; </a:t>
            </a:r>
          </a:p>
          <a:p>
            <a:pPr marL="406400" indent="-406400">
              <a:buNone/>
              <a:defRPr/>
            </a:pPr>
            <a:r>
              <a:rPr lang="en-US" dirty="0"/>
              <a:t>Get them nodding their heads – feeling the pain</a:t>
            </a:r>
          </a:p>
          <a:p>
            <a:pPr marL="406400" indent="-406400">
              <a:buNone/>
            </a:pPr>
            <a:r>
              <a:rPr lang="en-US" dirty="0"/>
              <a:t>Describe </a:t>
            </a:r>
          </a:p>
          <a:p>
            <a:pPr marL="406400" indent="-406400">
              <a:buFont typeface="Arial"/>
              <a:buChar char="•"/>
            </a:pPr>
            <a:r>
              <a:rPr lang="en-US" dirty="0"/>
              <a:t>Big, important problem (current or emerging) that you are going to solve or </a:t>
            </a:r>
          </a:p>
          <a:p>
            <a:pPr marL="406400" indent="-406400"/>
            <a:r>
              <a:rPr lang="en-US" dirty="0"/>
              <a:t>Opportunity you are going to exploit,</a:t>
            </a:r>
          </a:p>
          <a:p>
            <a:pPr marL="406400" indent="-406400">
              <a:buNone/>
            </a:pPr>
            <a:r>
              <a:rPr lang="en-US" dirty="0"/>
              <a:t>Show that you understand the market dynamics surrounding the opportunity</a:t>
            </a:r>
          </a:p>
          <a:p>
            <a:pPr marL="406400" indent="-406400">
              <a:buNone/>
            </a:pPr>
            <a:r>
              <a:rPr lang="en-US" dirty="0"/>
              <a:t>Keep it punchy</a:t>
            </a:r>
          </a:p>
          <a:p>
            <a:pPr marL="406400" indent="-406400">
              <a:buNone/>
            </a:pPr>
            <a:r>
              <a:rPr lang="en-US" dirty="0"/>
              <a:t>One great technique is to use </a:t>
            </a:r>
            <a:r>
              <a:rPr lang="en-US" u="sng" dirty="0"/>
              <a:t>storytelling</a:t>
            </a:r>
          </a:p>
          <a:p>
            <a:pPr marL="0" indent="0">
              <a:buNone/>
            </a:pPr>
            <a:endParaRPr lang="en-US" sz="1800" b="1" u="sng" dirty="0"/>
          </a:p>
        </p:txBody>
      </p:sp>
    </p:spTree>
    <p:extLst>
      <p:ext uri="{BB962C8B-B14F-4D97-AF65-F5344CB8AC3E}">
        <p14:creationId xmlns:p14="http://schemas.microsoft.com/office/powerpoint/2010/main" val="1209942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745" y="584398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 3    The Solution and value proposition 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117" y="1300361"/>
            <a:ext cx="8229600" cy="4973241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200" dirty="0"/>
              <a:t>Help them understand why your product solves the problem far better than anything else.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 marL="0" indent="0">
              <a:buNone/>
              <a:defRPr/>
            </a:pPr>
            <a:r>
              <a:rPr lang="en-US" sz="2200" dirty="0"/>
              <a:t>Focus on what you enable, and how you are able to do something no one else can do. (NOT technical description)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 marL="0" indent="0">
              <a:buNone/>
              <a:defRPr/>
            </a:pPr>
            <a:r>
              <a:rPr lang="en-US" sz="2200" dirty="0"/>
              <a:t>How is your product going to improve the world by fixing this problem?  How does the world look after your solution is implemented? Is everyone happy?</a:t>
            </a:r>
          </a:p>
          <a:p>
            <a:pPr marL="0" indent="0">
              <a:buNone/>
              <a:defRPr/>
            </a:pPr>
            <a:endParaRPr lang="en-US" sz="2200" dirty="0"/>
          </a:p>
          <a:p>
            <a:pPr marL="0" indent="0">
              <a:buNone/>
            </a:pP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45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98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4                    Product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altLang="en-US" sz="3200" dirty="0"/>
              <a:t>How will it address the problem</a:t>
            </a:r>
          </a:p>
          <a:p>
            <a:r>
              <a:rPr lang="en-US" altLang="en-US" sz="2800" dirty="0"/>
              <a:t>What is your advantage? </a:t>
            </a:r>
          </a:p>
          <a:p>
            <a:r>
              <a:rPr lang="en-US" altLang="en-US" sz="2800" dirty="0"/>
              <a:t>Why can’t others do something similar?</a:t>
            </a:r>
          </a:p>
          <a:p>
            <a:pPr>
              <a:defRPr/>
            </a:pPr>
            <a:r>
              <a:rPr lang="en-US" sz="2800" dirty="0"/>
              <a:t>Value proposition – customer focused – not technology focused </a:t>
            </a:r>
          </a:p>
          <a:p>
            <a:pPr>
              <a:defRPr/>
            </a:pPr>
            <a:r>
              <a:rPr lang="en-US" sz="2800" dirty="0"/>
              <a:t>Key features of your product</a:t>
            </a:r>
          </a:p>
          <a:p>
            <a:pPr marL="0" indent="0"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050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0968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5                      Technology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56" y="1295400"/>
            <a:ext cx="8144443" cy="4817533"/>
          </a:xfrm>
        </p:spPr>
        <p:txBody>
          <a:bodyPr>
            <a:normAutofit fontScale="85000" lnSpcReduction="20000"/>
          </a:bodyPr>
          <a:lstStyle/>
          <a:p>
            <a:pPr marL="287338" lvl="1" indent="-287338">
              <a:buFont typeface="Arial" panose="020B0604020202020204" pitchFamily="34" charset="0"/>
              <a:buChar char="•"/>
            </a:pPr>
            <a:r>
              <a:rPr lang="en-US" sz="2800" dirty="0"/>
              <a:t>Describe the technology, secret sauce or magic behind your product or service. </a:t>
            </a:r>
          </a:p>
          <a:p>
            <a:pPr marL="561658" lvl="2" indent="-287338"/>
            <a:r>
              <a:rPr lang="en-US" sz="2800" dirty="0"/>
              <a:t>If you have IP highlight it. </a:t>
            </a:r>
          </a:p>
          <a:p>
            <a:pPr marL="561658" lvl="2" indent="-287338"/>
            <a:r>
              <a:rPr lang="en-US" sz="2800" dirty="0"/>
              <a:t>What differentiates the product?</a:t>
            </a:r>
          </a:p>
          <a:p>
            <a:pPr marL="561658" lvl="2" indent="-287338"/>
            <a:r>
              <a:rPr lang="en-US" sz="2800" dirty="0"/>
              <a:t>What science/technology is enabling?</a:t>
            </a:r>
          </a:p>
          <a:p>
            <a:pPr marL="561658" lvl="2" indent="-287338"/>
            <a:endParaRPr lang="en-US" sz="2800" dirty="0"/>
          </a:p>
          <a:p>
            <a:pPr marL="287338" lvl="1" indent="-287338"/>
            <a:r>
              <a:rPr lang="en-US" sz="2800" dirty="0"/>
              <a:t>This isn’t a science talk.  The listener's is wondering: "what's special about this?”  “Is this something I should license or invest in?”  Here's where you introduce some arguments and evidence to address this.</a:t>
            </a:r>
          </a:p>
          <a:p>
            <a:pPr marL="287338" lvl="1" indent="-287338"/>
            <a:endParaRPr lang="en-US" sz="2800" dirty="0"/>
          </a:p>
          <a:p>
            <a:pPr marL="287338" indent="-287338"/>
            <a:r>
              <a:rPr lang="en-US" sz="2800" dirty="0"/>
              <a:t>OK to get a little technical, but keep it short and sweet. The point is to build credibility without glazing their eyes over. </a:t>
            </a:r>
          </a:p>
          <a:p>
            <a:endParaRPr lang="en-US" sz="2900" dirty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7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439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6                    Market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500533" cy="5207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dirty="0"/>
              <a:t>Identify your customers </a:t>
            </a:r>
          </a:p>
          <a:p>
            <a:pPr lvl="1">
              <a:defRPr/>
            </a:pPr>
            <a:r>
              <a:rPr lang="en-US" dirty="0"/>
              <a:t>Which market segment are you targeting first (your beachhead market)?</a:t>
            </a:r>
          </a:p>
          <a:p>
            <a:pPr lvl="1">
              <a:defRPr/>
            </a:pPr>
            <a:r>
              <a:rPr lang="en-US" dirty="0"/>
              <a:t>Are there customers who have already expressed interest?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Strategic partners</a:t>
            </a:r>
          </a:p>
          <a:p>
            <a:pPr lvl="1">
              <a:defRPr/>
            </a:pPr>
            <a:r>
              <a:rPr lang="en-US" sz="2000" dirty="0"/>
              <a:t>Have any potential partners expressed interest? </a:t>
            </a:r>
          </a:p>
          <a:p>
            <a:pPr lvl="1">
              <a:defRPr/>
            </a:pPr>
            <a:endParaRPr lang="en-US" sz="2000" dirty="0"/>
          </a:p>
          <a:p>
            <a:pPr>
              <a:defRPr/>
            </a:pPr>
            <a:r>
              <a:rPr lang="en-US" sz="2400" dirty="0"/>
              <a:t>How big is the market – especially your specific addressable market.</a:t>
            </a:r>
          </a:p>
          <a:p>
            <a:pPr lvl="1">
              <a:defRPr/>
            </a:pPr>
            <a:r>
              <a:rPr lang="en-US" sz="2000" dirty="0"/>
              <a:t>If it’s bottom up approach, then base the market size on your current traction multiplied by users/services over time. </a:t>
            </a:r>
          </a:p>
          <a:p>
            <a:pPr lvl="1">
              <a:defRPr/>
            </a:pPr>
            <a:r>
              <a:rPr lang="en-US" sz="2000" dirty="0"/>
              <a:t>Don’t get carried away with the numbers here, just show the market is interesting for investors. </a:t>
            </a:r>
          </a:p>
          <a:p>
            <a:pPr marL="0" indent="0">
              <a:buNone/>
              <a:defRPr/>
            </a:pP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42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761" y="533400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7               Competition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800" dirty="0"/>
              <a:t>Everybody has competitors</a:t>
            </a:r>
          </a:p>
          <a:p>
            <a:pPr lvl="1">
              <a:defRPr/>
            </a:pPr>
            <a:r>
              <a:rPr lang="en-US" sz="2400" dirty="0"/>
              <a:t> What do people use now? </a:t>
            </a:r>
          </a:p>
          <a:p>
            <a:pPr>
              <a:defRPr/>
            </a:pPr>
            <a:r>
              <a:rPr lang="en-US" sz="2800" dirty="0"/>
              <a:t>For products that have classical competitive landscape</a:t>
            </a:r>
          </a:p>
          <a:p>
            <a:pPr lvl="1">
              <a:defRPr/>
            </a:pPr>
            <a:r>
              <a:rPr lang="en-US" sz="1900" dirty="0"/>
              <a:t>i.e. generally one that provides an alternative to existing technologies but adds value in some way (e.g. it is faster, uses a different approach, etc.)</a:t>
            </a:r>
          </a:p>
          <a:p>
            <a:pPr lvl="1">
              <a:defRPr/>
            </a:pPr>
            <a:r>
              <a:rPr lang="en-US" sz="1900" dirty="0"/>
              <a:t>In such cases, a good way to illustrate the competitive landscape is with a 4 quadrant view where the two axes are key things people (customers/users) care about</a:t>
            </a:r>
          </a:p>
          <a:p>
            <a:pPr lvl="1">
              <a:defRPr/>
            </a:pPr>
            <a:r>
              <a:rPr lang="en-US" sz="1900" dirty="0"/>
              <a:t>Explain why your customers will use your product instead of the competition; what are your advantages.</a:t>
            </a:r>
          </a:p>
          <a:p>
            <a:pPr>
              <a:defRPr/>
            </a:pPr>
            <a:r>
              <a:rPr lang="en-US" sz="2800" dirty="0"/>
              <a:t>For products that don’t compete in the classical way</a:t>
            </a:r>
          </a:p>
          <a:p>
            <a:pPr lvl="1">
              <a:defRPr/>
            </a:pPr>
            <a:r>
              <a:rPr lang="en-US" dirty="0"/>
              <a:t>The head to head comparison between products doesn’t work well</a:t>
            </a:r>
          </a:p>
          <a:p>
            <a:pPr lvl="1">
              <a:defRPr/>
            </a:pPr>
            <a:r>
              <a:rPr lang="en-US" dirty="0"/>
              <a:t>Still, you need to explain why customers will use your product instead of doing what they do now (even if what they do now is nothing).</a:t>
            </a:r>
          </a:p>
          <a:p>
            <a:pPr>
              <a:defRPr/>
            </a:pPr>
            <a:r>
              <a:rPr lang="en-US" sz="2800" dirty="0"/>
              <a:t>Don’t knock the competition!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07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1952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3200" dirty="0"/>
              <a:t>Slide 8               Business model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62" y="1845805"/>
            <a:ext cx="3853144" cy="4800228"/>
          </a:xfrm>
          <a:ln>
            <a:solidFill>
              <a:srgbClr val="93A299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en-US" sz="2000" dirty="0"/>
              <a:t>How will you make money</a:t>
            </a:r>
          </a:p>
          <a:p>
            <a:pPr lvl="1">
              <a:defRPr/>
            </a:pPr>
            <a:r>
              <a:rPr lang="en-US" sz="1800" dirty="0"/>
              <a:t>Focus on one revenue stream</a:t>
            </a:r>
          </a:p>
          <a:p>
            <a:pPr>
              <a:defRPr/>
            </a:pPr>
            <a:r>
              <a:rPr lang="en-US" sz="2000" dirty="0"/>
              <a:t>Explain your “customer”</a:t>
            </a:r>
          </a:p>
          <a:p>
            <a:pPr lvl="1">
              <a:defRPr/>
            </a:pPr>
            <a:r>
              <a:rPr lang="en-US" sz="1800" dirty="0"/>
              <a:t>Who is the economic buyer?</a:t>
            </a:r>
          </a:p>
          <a:p>
            <a:pPr lvl="1">
              <a:defRPr/>
            </a:pPr>
            <a:r>
              <a:rPr lang="en-US" sz="1800" dirty="0"/>
              <a:t>Who is the decision maker?</a:t>
            </a:r>
          </a:p>
          <a:p>
            <a:pPr lvl="1">
              <a:defRPr/>
            </a:pPr>
            <a:r>
              <a:rPr lang="en-US" sz="1800" dirty="0"/>
              <a:t>Who is the user?</a:t>
            </a:r>
          </a:p>
          <a:p>
            <a:pPr lvl="1">
              <a:defRPr/>
            </a:pPr>
            <a:r>
              <a:rPr lang="en-US" sz="1800" dirty="0"/>
              <a:t>Who is the influencer (positive influencer, negative influencer)?</a:t>
            </a:r>
          </a:p>
          <a:p>
            <a:pPr>
              <a:defRPr/>
            </a:pPr>
            <a:r>
              <a:rPr lang="en-US" sz="2000" dirty="0"/>
              <a:t>Describe how you get paid:</a:t>
            </a:r>
          </a:p>
          <a:p>
            <a:pPr lvl="1">
              <a:defRPr/>
            </a:pPr>
            <a:r>
              <a:rPr lang="en-US" sz="1800" dirty="0"/>
              <a:t>who will pay you </a:t>
            </a:r>
          </a:p>
          <a:p>
            <a:pPr lvl="1">
              <a:defRPr/>
            </a:pPr>
            <a:r>
              <a:rPr lang="en-US" sz="1800" dirty="0"/>
              <a:t>how you will sell to them </a:t>
            </a:r>
          </a:p>
          <a:p>
            <a:pPr lvl="1">
              <a:defRPr/>
            </a:pPr>
            <a:r>
              <a:rPr lang="en-US" sz="1800" dirty="0"/>
              <a:t>how the money gets to you and</a:t>
            </a:r>
          </a:p>
          <a:p>
            <a:pPr lvl="1">
              <a:defRPr/>
            </a:pPr>
            <a:r>
              <a:rPr lang="en-US" sz="1800" dirty="0"/>
              <a:t>how much your gross margin is</a:t>
            </a:r>
          </a:p>
          <a:p>
            <a:pPr marL="274320" lvl="1" indent="0">
              <a:buNone/>
              <a:defRPr/>
            </a:pPr>
            <a:r>
              <a:rPr lang="en-US" sz="1800" dirty="0"/>
              <a:t> </a:t>
            </a:r>
          </a:p>
          <a:p>
            <a:pPr>
              <a:defRPr/>
            </a:pPr>
            <a:endParaRPr lang="en-US" sz="20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79209" y="1845805"/>
            <a:ext cx="4239298" cy="4572000"/>
          </a:xfrm>
          <a:prstGeom prst="rect">
            <a:avLst/>
          </a:prstGeom>
          <a:ln>
            <a:solidFill>
              <a:srgbClr val="93A299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000" dirty="0"/>
              <a:t>Explain your licensee</a:t>
            </a:r>
          </a:p>
          <a:p>
            <a:pPr lvl="1">
              <a:defRPr/>
            </a:pPr>
            <a:r>
              <a:rPr lang="en-US" sz="1800" dirty="0"/>
              <a:t>Who is their business model?</a:t>
            </a:r>
          </a:p>
          <a:p>
            <a:pPr lvl="1">
              <a:defRPr/>
            </a:pPr>
            <a:r>
              <a:rPr lang="en-US" sz="1800" dirty="0"/>
              <a:t>Why is your product/technology attractive to them?</a:t>
            </a:r>
          </a:p>
          <a:p>
            <a:pPr lvl="1">
              <a:defRPr/>
            </a:pPr>
            <a:r>
              <a:rPr lang="en-US" sz="1800" dirty="0"/>
              <a:t>What would they need to do to derive economic value from your technology?</a:t>
            </a:r>
          </a:p>
          <a:p>
            <a:pPr lvl="1">
              <a:defRPr/>
            </a:pPr>
            <a:r>
              <a:rPr lang="en-US" sz="1800" dirty="0"/>
              <a:t>Why can’t  or won’t they do it themselves</a:t>
            </a:r>
          </a:p>
          <a:p>
            <a:pPr marL="0" indent="0">
              <a:buNone/>
              <a:defRPr/>
            </a:pP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255685" y="1100026"/>
            <a:ext cx="3862932" cy="707886"/>
          </a:xfrm>
          <a:prstGeom prst="rect">
            <a:avLst/>
          </a:prstGeom>
          <a:solidFill>
            <a:srgbClr val="D9D9D9"/>
          </a:solidFill>
        </p:spPr>
        <p:txBody>
          <a:bodyPr wrap="none">
            <a:spAutoFit/>
          </a:bodyPr>
          <a:lstStyle/>
          <a:p>
            <a:pPr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If you want to create a business: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81583" y="1100026"/>
            <a:ext cx="4208062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If you want to license your technology to an existing venture:</a:t>
            </a:r>
          </a:p>
        </p:txBody>
      </p:sp>
    </p:spTree>
    <p:extLst>
      <p:ext uri="{BB962C8B-B14F-4D97-AF65-F5344CB8AC3E}">
        <p14:creationId xmlns:p14="http://schemas.microsoft.com/office/powerpoint/2010/main" val="64489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66D4B-8974-4FEB-905D-50EE35B9B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  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1255-069B-4D31-BEB4-4ADA26D3D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Outside validation of the product, idea, service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Sales</a:t>
            </a:r>
          </a:p>
          <a:p>
            <a:r>
              <a:rPr lang="en-US" dirty="0"/>
              <a:t>Grants </a:t>
            </a:r>
          </a:p>
          <a:p>
            <a:r>
              <a:rPr lang="en-US" dirty="0"/>
              <a:t>Invitation to present at meetings</a:t>
            </a:r>
          </a:p>
          <a:p>
            <a:r>
              <a:rPr lang="en-US" dirty="0"/>
              <a:t>Partnerships both research and business</a:t>
            </a:r>
          </a:p>
          <a:p>
            <a:r>
              <a:rPr lang="en-US" dirty="0"/>
              <a:t>Articles mentioning idea</a:t>
            </a:r>
          </a:p>
          <a:p>
            <a:r>
              <a:rPr lang="en-US" dirty="0"/>
              <a:t>Key opinion leaders (KOL)</a:t>
            </a:r>
          </a:p>
        </p:txBody>
      </p:sp>
    </p:spTree>
    <p:extLst>
      <p:ext uri="{BB962C8B-B14F-4D97-AF65-F5344CB8AC3E}">
        <p14:creationId xmlns:p14="http://schemas.microsoft.com/office/powerpoint/2010/main" val="319559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8952</TotalTime>
  <Words>940</Words>
  <Application>Microsoft Office PowerPoint</Application>
  <PresentationFormat>Presentación en pantalla (4:3)</PresentationFormat>
  <Paragraphs>122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Clarity</vt:lpstr>
      <vt:lpstr>Slide 1      Title slide</vt:lpstr>
      <vt:lpstr>Slide 2   The problem and who has it</vt:lpstr>
      <vt:lpstr>Slide  3    The Solution and value proposition  </vt:lpstr>
      <vt:lpstr>Slide 4                    Product</vt:lpstr>
      <vt:lpstr>Slide 5                      Technology</vt:lpstr>
      <vt:lpstr>Slide 6                    Market</vt:lpstr>
      <vt:lpstr>Slide 7               Competition</vt:lpstr>
      <vt:lpstr>Slide 8               Business model</vt:lpstr>
      <vt:lpstr>9  Traction</vt:lpstr>
      <vt:lpstr>Slide 10                 Team</vt:lpstr>
      <vt:lpstr>Slide 11                 Milestones for 2019</vt:lpstr>
      <vt:lpstr>Closing 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have learned</dc:title>
  <dc:creator>Nancy Levy</dc:creator>
  <cp:lastModifiedBy>Cinta López</cp:lastModifiedBy>
  <cp:revision>204</cp:revision>
  <dcterms:created xsi:type="dcterms:W3CDTF">2017-08-16T12:29:20Z</dcterms:created>
  <dcterms:modified xsi:type="dcterms:W3CDTF">2018-11-08T11:44:11Z</dcterms:modified>
</cp:coreProperties>
</file>