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24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743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85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950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76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49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992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811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662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603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456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DAF0-13C5-478A-81CF-7DF039C3D66A}" type="datetimeFigureOut">
              <a:rPr lang="hu-HU" smtClean="0"/>
              <a:t>2021. 06. 21.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53F9-EAF4-4A23-8BEE-64180F58D5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000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b="7007"/>
          <a:stretch/>
        </p:blipFill>
        <p:spPr>
          <a:xfrm>
            <a:off x="1869334" y="275669"/>
            <a:ext cx="5405332" cy="6323027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377425" y="3899648"/>
            <a:ext cx="42923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err="1" smtClean="0"/>
              <a:t>Impact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statement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for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the</a:t>
            </a:r>
            <a:r>
              <a:rPr lang="hu-HU" sz="4000" b="1" dirty="0" smtClean="0"/>
              <a:t> Oncobiome project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303963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16860" y="1586752"/>
            <a:ext cx="83102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Breast cancer is to most common cancer among women.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successful treatment of breast cancer depends the on early diagnosis.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current state-of-the art for breast cancer screening if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mammogarphy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 ultrasonography of the breast.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in population-based screening is ~50%, leading to a late diagnosis.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most common reason for skipping breast cancer screening is pain associated with mammography or issues with scheduling an appointment with mammography centers.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45463" y="376518"/>
            <a:ext cx="785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 to be solved and the current state-of-the art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4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16859" y="1035425"/>
            <a:ext cx="83102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Breast cancer is associated with characteristic changes to the gut microbiome that is termed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oncobiosys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Most drastic changes to the microbiome is associated with the early stages of breast cancer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situ </a:t>
            </a:r>
            <a:r>
              <a:rPr lang="hu-H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sampling stool is non-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invas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e, painless and can be performed by the patient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suggest to harness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oncobiosys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detect breast cancer at an early stage.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are developing a point-of-care device that can detect breast cancer from stool sample by analyzing the composition of the oncobiome.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yields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detection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breast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cohort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verified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large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cohorts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757425" y="188260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alternative solution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6" b="16380"/>
          <a:stretch/>
        </p:blipFill>
        <p:spPr>
          <a:xfrm>
            <a:off x="7839635" y="5688105"/>
            <a:ext cx="1169894" cy="1062318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57961"/>
            <a:ext cx="2599350" cy="110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92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232</Words>
  <Application>Microsoft Office PowerPoint</Application>
  <PresentationFormat>Diavetítés a képernyőre (4:3 oldalarány)</PresentationFormat>
  <Paragraphs>23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Windows-felhasználó</cp:lastModifiedBy>
  <cp:revision>5</cp:revision>
  <dcterms:created xsi:type="dcterms:W3CDTF">2021-06-21T09:09:26Z</dcterms:created>
  <dcterms:modified xsi:type="dcterms:W3CDTF">2021-06-21T09:37:00Z</dcterms:modified>
</cp:coreProperties>
</file>